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72" r:id="rId4"/>
    <p:sldId id="26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C5BA0E-D2C5-41E4-B8C4-C8A614D565FE}" v="2" dt="2023-08-31T21:32:39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AAC5BA0E-D2C5-41E4-B8C4-C8A614D565FE}"/>
    <pc:docChg chg="custSel modSld">
      <pc:chgData name="Ellsworth, Tricia" userId="01d6a956-2361-406b-8257-931c99b3a1b5" providerId="ADAL" clId="{AAC5BA0E-D2C5-41E4-B8C4-C8A614D565FE}" dt="2023-08-31T21:33:07.353" v="9" actId="1076"/>
      <pc:docMkLst>
        <pc:docMk/>
      </pc:docMkLst>
      <pc:sldChg chg="modSp mod">
        <pc:chgData name="Ellsworth, Tricia" userId="01d6a956-2361-406b-8257-931c99b3a1b5" providerId="ADAL" clId="{AAC5BA0E-D2C5-41E4-B8C4-C8A614D565FE}" dt="2023-08-31T21:32:43.672" v="2" actId="122"/>
        <pc:sldMkLst>
          <pc:docMk/>
          <pc:sldMk cId="265910550" sldId="256"/>
        </pc:sldMkLst>
        <pc:spChg chg="mod">
          <ac:chgData name="Ellsworth, Tricia" userId="01d6a956-2361-406b-8257-931c99b3a1b5" providerId="ADAL" clId="{AAC5BA0E-D2C5-41E4-B8C4-C8A614D565FE}" dt="2023-08-31T21:32:43.672" v="2" actId="122"/>
          <ac:spMkLst>
            <pc:docMk/>
            <pc:sldMk cId="265910550" sldId="256"/>
            <ac:spMk id="2" creationId="{37E1568C-2BA8-6F3E-9AEB-2C26C4053FF7}"/>
          </ac:spMkLst>
        </pc:spChg>
        <pc:spChg chg="mod">
          <ac:chgData name="Ellsworth, Tricia" userId="01d6a956-2361-406b-8257-931c99b3a1b5" providerId="ADAL" clId="{AAC5BA0E-D2C5-41E4-B8C4-C8A614D565FE}" dt="2023-08-31T21:32:39.402" v="1"/>
          <ac:spMkLst>
            <pc:docMk/>
            <pc:sldMk cId="265910550" sldId="256"/>
            <ac:spMk id="3" creationId="{A6692470-AEB0-85B5-1A54-985CFDF09877}"/>
          </ac:spMkLst>
        </pc:spChg>
      </pc:sldChg>
      <pc:sldChg chg="delSp modSp mod modClrScheme chgLayout">
        <pc:chgData name="Ellsworth, Tricia" userId="01d6a956-2361-406b-8257-931c99b3a1b5" providerId="ADAL" clId="{AAC5BA0E-D2C5-41E4-B8C4-C8A614D565FE}" dt="2023-08-31T21:32:59.586" v="6" actId="1076"/>
        <pc:sldMkLst>
          <pc:docMk/>
          <pc:sldMk cId="670862115" sldId="262"/>
        </pc:sldMkLst>
        <pc:spChg chg="del">
          <ac:chgData name="Ellsworth, Tricia" userId="01d6a956-2361-406b-8257-931c99b3a1b5" providerId="ADAL" clId="{AAC5BA0E-D2C5-41E4-B8C4-C8A614D565FE}" dt="2023-08-31T21:32:53.198" v="3" actId="700"/>
          <ac:spMkLst>
            <pc:docMk/>
            <pc:sldMk cId="670862115" sldId="262"/>
            <ac:spMk id="2" creationId="{8634B254-5F36-446F-9FFC-2B269316E730}"/>
          </ac:spMkLst>
        </pc:spChg>
        <pc:picChg chg="mod">
          <ac:chgData name="Ellsworth, Tricia" userId="01d6a956-2361-406b-8257-931c99b3a1b5" providerId="ADAL" clId="{AAC5BA0E-D2C5-41E4-B8C4-C8A614D565FE}" dt="2023-08-31T21:32:59.586" v="6" actId="1076"/>
          <ac:picMkLst>
            <pc:docMk/>
            <pc:sldMk cId="670862115" sldId="262"/>
            <ac:picMk id="3" creationId="{3DC33981-8059-436D-A063-3FC149F8D402}"/>
          </ac:picMkLst>
        </pc:picChg>
      </pc:sldChg>
      <pc:sldChg chg="modSp">
        <pc:chgData name="Ellsworth, Tricia" userId="01d6a956-2361-406b-8257-931c99b3a1b5" providerId="ADAL" clId="{AAC5BA0E-D2C5-41E4-B8C4-C8A614D565FE}" dt="2023-08-31T21:32:39.402" v="1"/>
        <pc:sldMkLst>
          <pc:docMk/>
          <pc:sldMk cId="1893318399" sldId="268"/>
        </pc:sldMkLst>
        <pc:spChg chg="mod">
          <ac:chgData name="Ellsworth, Tricia" userId="01d6a956-2361-406b-8257-931c99b3a1b5" providerId="ADAL" clId="{AAC5BA0E-D2C5-41E4-B8C4-C8A614D565FE}" dt="2023-08-31T21:32:39.402" v="1"/>
          <ac:spMkLst>
            <pc:docMk/>
            <pc:sldMk cId="1893318399" sldId="268"/>
            <ac:spMk id="2" creationId="{D688E55B-CAB4-46FD-AAB4-8473B47B0070}"/>
          </ac:spMkLst>
        </pc:spChg>
      </pc:sldChg>
      <pc:sldChg chg="delSp modSp mod modClrScheme chgLayout">
        <pc:chgData name="Ellsworth, Tricia" userId="01d6a956-2361-406b-8257-931c99b3a1b5" providerId="ADAL" clId="{AAC5BA0E-D2C5-41E4-B8C4-C8A614D565FE}" dt="2023-08-31T21:33:07.353" v="9" actId="1076"/>
        <pc:sldMkLst>
          <pc:docMk/>
          <pc:sldMk cId="2397444797" sldId="272"/>
        </pc:sldMkLst>
        <pc:spChg chg="del mod">
          <ac:chgData name="Ellsworth, Tricia" userId="01d6a956-2361-406b-8257-931c99b3a1b5" providerId="ADAL" clId="{AAC5BA0E-D2C5-41E4-B8C4-C8A614D565FE}" dt="2023-08-31T21:32:53.198" v="3" actId="700"/>
          <ac:spMkLst>
            <pc:docMk/>
            <pc:sldMk cId="2397444797" sldId="272"/>
            <ac:spMk id="2" creationId="{A3521037-409E-AAA1-9648-DAF7DB66803B}"/>
          </ac:spMkLst>
        </pc:spChg>
        <pc:picChg chg="mod">
          <ac:chgData name="Ellsworth, Tricia" userId="01d6a956-2361-406b-8257-931c99b3a1b5" providerId="ADAL" clId="{AAC5BA0E-D2C5-41E4-B8C4-C8A614D565FE}" dt="2023-08-31T21:33:07.353" v="9" actId="1076"/>
          <ac:picMkLst>
            <pc:docMk/>
            <pc:sldMk cId="2397444797" sldId="272"/>
            <ac:picMk id="3" creationId="{101E4B95-98D8-B3DE-7549-35A046A6C29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08307-6EFB-443D-B6DA-F2FAC96B526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69E6-7295-4CDC-8F14-2A49B1DB545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33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08307-6EFB-443D-B6DA-F2FAC96B526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69E6-7295-4CDC-8F14-2A49B1DB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868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08307-6EFB-443D-B6DA-F2FAC96B526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69E6-7295-4CDC-8F14-2A49B1DB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1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08307-6EFB-443D-B6DA-F2FAC96B526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69E6-7295-4CDC-8F14-2A49B1DB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6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08307-6EFB-443D-B6DA-F2FAC96B526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69E6-7295-4CDC-8F14-2A49B1DB545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082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08307-6EFB-443D-B6DA-F2FAC96B526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69E6-7295-4CDC-8F14-2A49B1DB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5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08307-6EFB-443D-B6DA-F2FAC96B526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69E6-7295-4CDC-8F14-2A49B1DB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6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08307-6EFB-443D-B6DA-F2FAC96B526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69E6-7295-4CDC-8F14-2A49B1DB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6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08307-6EFB-443D-B6DA-F2FAC96B526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69E6-7295-4CDC-8F14-2A49B1DB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42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2708307-6EFB-443D-B6DA-F2FAC96B526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9E69E6-7295-4CDC-8F14-2A49B1DB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708307-6EFB-443D-B6DA-F2FAC96B526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9E69E6-7295-4CDC-8F14-2A49B1DB5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2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2708307-6EFB-443D-B6DA-F2FAC96B526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F9E69E6-7295-4CDC-8F14-2A49B1DB545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2498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1568C-2BA8-6F3E-9AEB-2C26C4053F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How to prepare for timed tests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92470-AEB0-85B5-1A54-985CFDF098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0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C33981-8059-436D-A063-3FC149F8D4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528" t="24824" r="33056" b="25207"/>
          <a:stretch/>
        </p:blipFill>
        <p:spPr>
          <a:xfrm>
            <a:off x="1912776" y="178309"/>
            <a:ext cx="7520473" cy="596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86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01E4B95-98D8-B3DE-7549-35A046A6C2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249" t="29686" r="32771" b="12879"/>
          <a:stretch/>
        </p:blipFill>
        <p:spPr>
          <a:xfrm>
            <a:off x="2202024" y="191661"/>
            <a:ext cx="6764694" cy="607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4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8E55B-CAB4-46FD-AAB4-8473B47B0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How to Prepare for Timed Tests Review Packet</a:t>
            </a:r>
          </a:p>
        </p:txBody>
      </p:sp>
    </p:spTree>
    <p:extLst>
      <p:ext uri="{BB962C8B-B14F-4D97-AF65-F5344CB8AC3E}">
        <p14:creationId xmlns:p14="http://schemas.microsoft.com/office/powerpoint/2010/main" val="18933183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</TotalTime>
  <Words>15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How to prepare for timed tests</vt:lpstr>
      <vt:lpstr>PowerPoint Presentation</vt:lpstr>
      <vt:lpstr>PowerPoint Presentation</vt:lpstr>
      <vt:lpstr>Complete How to Prepare for Timed Tests Review Packet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prepare for timed tests</dc:title>
  <dc:creator>Ellsworth, Tricia</dc:creator>
  <cp:lastModifiedBy>Ellsworth, Tricia</cp:lastModifiedBy>
  <cp:revision>1</cp:revision>
  <dcterms:created xsi:type="dcterms:W3CDTF">2023-08-31T21:31:16Z</dcterms:created>
  <dcterms:modified xsi:type="dcterms:W3CDTF">2023-08-31T21:33:08Z</dcterms:modified>
</cp:coreProperties>
</file>